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0" r:id="rId1"/>
  </p:sldMasterIdLst>
  <p:notesMasterIdLst>
    <p:notesMasterId r:id="rId3"/>
  </p:notesMasterIdLst>
  <p:sldIdLst>
    <p:sldId id="257" r:id="rId2"/>
  </p:sldIdLst>
  <p:sldSz cx="7562850" cy="10688638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367">
          <p15:clr>
            <a:srgbClr val="000000"/>
          </p15:clr>
        </p15:guide>
        <p15:guide id="2" pos="2382">
          <p15:clr>
            <a:srgbClr val="000000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8" roundtripDataSignature="AMtx7mjZITpaXzVCCxSnV2II/3sZZ0lY4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D8BA"/>
    <a:srgbClr val="006BA8"/>
    <a:srgbClr val="BFD7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23"/>
    <p:restoredTop sz="94675"/>
  </p:normalViewPr>
  <p:slideViewPr>
    <p:cSldViewPr snapToGrid="0">
      <p:cViewPr>
        <p:scale>
          <a:sx n="400" d="100"/>
          <a:sy n="400" d="100"/>
        </p:scale>
        <p:origin x="-3320" y="-8272"/>
      </p:cViewPr>
      <p:guideLst>
        <p:guide orient="horz" pos="3367"/>
        <p:guide pos="238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customschemas.google.com/relationships/presentationmetadata" Target="metadata"/><Relationship Id="rId3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11" Type="http://schemas.openxmlformats.org/officeDocument/2006/relationships/theme" Target="theme/theme1.xml"/><Relationship Id="rId10" Type="http://schemas.openxmlformats.org/officeDocument/2006/relationships/viewProps" Target="viewProps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30C6A4D-5F59-4C45-8B33-20C79024CEBD}"/>
              </a:ext>
            </a:extLst>
          </p:cNvPr>
          <p:cNvSpPr/>
          <p:nvPr userDrawn="1"/>
        </p:nvSpPr>
        <p:spPr>
          <a:xfrm rot="21311539">
            <a:off x="1060673" y="5120036"/>
            <a:ext cx="2402599" cy="423416"/>
          </a:xfrm>
          <a:prstGeom prst="roundRect">
            <a:avLst>
              <a:gd name="adj" fmla="val 28369"/>
            </a:avLst>
          </a:prstGeom>
          <a:solidFill>
            <a:srgbClr val="BFD7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A55C20-0486-0141-AAC2-4B991628CC41}"/>
              </a:ext>
            </a:extLst>
          </p:cNvPr>
          <p:cNvSpPr txBox="1"/>
          <p:nvPr userDrawn="1"/>
        </p:nvSpPr>
        <p:spPr>
          <a:xfrm rot="21311539">
            <a:off x="1569602" y="5109615"/>
            <a:ext cx="1725996" cy="41059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lstStyle/>
          <a:p>
            <a:pPr algn="l"/>
            <a:r>
              <a:rPr lang="en-US" sz="1400" dirty="0" err="1">
                <a:solidFill>
                  <a:srgbClr val="006BA8"/>
                </a:solidFill>
              </a:rPr>
              <a:t>Musonda</a:t>
            </a:r>
            <a:r>
              <a:rPr lang="en-US" sz="1400" dirty="0">
                <a:solidFill>
                  <a:srgbClr val="006BA8"/>
                </a:solidFill>
              </a:rPr>
              <a:t>, Zambia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5085B8F-0155-884B-9A3D-5A0873E53E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1311539">
            <a:off x="1187272" y="5278450"/>
            <a:ext cx="203199" cy="27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189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75A1D2-F784-EF47-A22C-E2AD00B88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" y="0"/>
            <a:ext cx="7558102" cy="106886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995827-BE71-8949-8824-F214756205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374" y="0"/>
            <a:ext cx="7558101" cy="1068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0785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D296A2D-76B4-6E41-95A1-3EAE4F9782B0}"/>
              </a:ext>
            </a:extLst>
          </p:cNvPr>
          <p:cNvSpPr/>
          <p:nvPr/>
        </p:nvSpPr>
        <p:spPr>
          <a:xfrm rot="312923">
            <a:off x="4137108" y="5165118"/>
            <a:ext cx="2402599" cy="423416"/>
          </a:xfrm>
          <a:prstGeom prst="roundRect">
            <a:avLst>
              <a:gd name="adj" fmla="val 28369"/>
            </a:avLst>
          </a:prstGeom>
          <a:solidFill>
            <a:srgbClr val="FAD8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6BA8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F3E8C0-4677-A649-B536-08B887E26031}"/>
              </a:ext>
            </a:extLst>
          </p:cNvPr>
          <p:cNvSpPr txBox="1"/>
          <p:nvPr/>
        </p:nvSpPr>
        <p:spPr>
          <a:xfrm rot="312923">
            <a:off x="4647667" y="5185203"/>
            <a:ext cx="1725996" cy="40755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lstStyle/>
          <a:p>
            <a:pPr algn="l"/>
            <a:r>
              <a:rPr lang="en-US" sz="1400" dirty="0">
                <a:solidFill>
                  <a:srgbClr val="006BA8"/>
                </a:solidFill>
              </a:rPr>
              <a:t>Your town name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00947B-E621-D54F-9DFD-DDEE8D970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12923">
            <a:off x="4264313" y="5147879"/>
            <a:ext cx="203199" cy="2709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7B2819-6ABA-C54F-94B5-6EDBF70BBB8F}"/>
              </a:ext>
            </a:extLst>
          </p:cNvPr>
          <p:cNvSpPr txBox="1"/>
          <p:nvPr/>
        </p:nvSpPr>
        <p:spPr>
          <a:xfrm>
            <a:off x="1002535" y="7083846"/>
            <a:ext cx="5563518" cy="1675990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r>
              <a:rPr lang="en-US" sz="1200" dirty="0">
                <a:solidFill>
                  <a:srgbClr val="006BA8"/>
                </a:solidFill>
              </a:rPr>
              <a:t>1,000 children die every day from diseases related to poor sanitation, unhealthy hygiene, or unsafe drinking water.</a:t>
            </a:r>
          </a:p>
          <a:p>
            <a:endParaRPr lang="en-US" sz="1200" dirty="0">
              <a:solidFill>
                <a:srgbClr val="006BA8"/>
              </a:solidFill>
            </a:endParaRPr>
          </a:p>
          <a:p>
            <a:r>
              <a:rPr lang="en-US" sz="1200" dirty="0">
                <a:solidFill>
                  <a:srgbClr val="006BA8"/>
                </a:solidFill>
              </a:rPr>
              <a:t>When you twin your toilet, you can make a match made for change. Your support will help communities access safe water, sustainable sanitation and hygiene projects, and transform lives.</a:t>
            </a:r>
          </a:p>
          <a:p>
            <a:endParaRPr lang="en-US" sz="1200" dirty="0">
              <a:solidFill>
                <a:srgbClr val="006BA8"/>
              </a:solidFill>
            </a:endParaRPr>
          </a:p>
          <a:p>
            <a:r>
              <a:rPr lang="en-US" sz="1200" dirty="0">
                <a:solidFill>
                  <a:srgbClr val="006BA8"/>
                </a:solidFill>
              </a:rPr>
              <a:t>If it’s easy for us to drink clean water, wash our hands or safely use the loo, then let’s make it easy for everyone. </a:t>
            </a:r>
          </a:p>
          <a:p>
            <a:endParaRPr lang="en-US" sz="1200" dirty="0">
              <a:solidFill>
                <a:srgbClr val="006BA8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2CF1B5-F121-A348-9EDD-37B0CCE6FF7F}"/>
              </a:ext>
            </a:extLst>
          </p:cNvPr>
          <p:cNvSpPr txBox="1"/>
          <p:nvPr/>
        </p:nvSpPr>
        <p:spPr>
          <a:xfrm>
            <a:off x="1002535" y="6123542"/>
            <a:ext cx="5563518" cy="960304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r>
              <a:rPr lang="en-US" sz="2800" b="1" dirty="0">
                <a:solidFill>
                  <a:srgbClr val="006BA8"/>
                </a:solidFill>
              </a:rPr>
              <a:t>Add your headline here, </a:t>
            </a:r>
            <a:br>
              <a:rPr lang="en-US" sz="2800" b="1" dirty="0">
                <a:solidFill>
                  <a:srgbClr val="006BA8"/>
                </a:solidFill>
              </a:rPr>
            </a:br>
            <a:r>
              <a:rPr lang="en-US" sz="2800" b="1" dirty="0">
                <a:solidFill>
                  <a:srgbClr val="006BA8"/>
                </a:solidFill>
              </a:rPr>
              <a:t>keep it to two lines of text max. </a:t>
            </a:r>
          </a:p>
        </p:txBody>
      </p:sp>
    </p:spTree>
    <p:extLst>
      <p:ext uri="{BB962C8B-B14F-4D97-AF65-F5344CB8AC3E}">
        <p14:creationId xmlns:p14="http://schemas.microsoft.com/office/powerpoint/2010/main" val="319933923"/>
      </p:ext>
    </p:extLst>
  </p:cSld>
  <p:clrMapOvr>
    <a:masterClrMapping/>
  </p:clrMapOvr>
</p:sld>
</file>

<file path=ppt/theme/theme1.xml><?xml version="1.0" encoding="utf-8"?>
<a:theme xmlns:a="http://schemas.openxmlformats.org/drawingml/2006/main" name="ToiletTwinning">
  <a:themeElements>
    <a:clrScheme name="Toilet Twinning">
      <a:dk1>
        <a:srgbClr val="006BA8"/>
      </a:dk1>
      <a:lt1>
        <a:srgbClr val="FFFFFF"/>
      </a:lt1>
      <a:dk2>
        <a:srgbClr val="006BA8"/>
      </a:dk2>
      <a:lt2>
        <a:srgbClr val="FEFFFF"/>
      </a:lt2>
      <a:accent1>
        <a:srgbClr val="006BA8"/>
      </a:accent1>
      <a:accent2>
        <a:srgbClr val="BED676"/>
      </a:accent2>
      <a:accent3>
        <a:srgbClr val="F7EF85"/>
      </a:accent3>
      <a:accent4>
        <a:srgbClr val="F9D8B9"/>
      </a:accent4>
      <a:accent5>
        <a:srgbClr val="A2D4C8"/>
      </a:accent5>
      <a:accent6>
        <a:srgbClr val="FEFFFF"/>
      </a:accent6>
      <a:hlink>
        <a:srgbClr val="006BA8"/>
      </a:hlink>
      <a:folHlink>
        <a:srgbClr val="006BA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oiletTwinning" id="{3829E51A-CB02-C642-A2A8-F2135A850F1A}" vid="{4A2CA31B-E538-944E-9531-41DF3F6708B6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ToiletTwinning</Template>
  <TotalTime>75</TotalTime>
  <Words>101</Words>
  <Application>Microsoft Macintosh PowerPoint</Application>
  <PresentationFormat>Custom</PresentationFormat>
  <Paragraphs>7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3" baseType="lpstr">
      <vt:lpstr>Arial</vt:lpstr>
      <vt:lpstr>ToiletTwinning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Vernon Kingsley</dc:creator>
  <cp:lastModifiedBy>Microsoft Office User</cp:lastModifiedBy>
  <cp:revision>8</cp:revision>
  <dcterms:created xsi:type="dcterms:W3CDTF">2013-05-15T16:34:07Z</dcterms:created>
  <dcterms:modified xsi:type="dcterms:W3CDTF">2025-03-25T12:29:25Z</dcterms:modified>
</cp:coreProperties>
</file>